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5" r:id="rId2"/>
    <p:sldId id="276" r:id="rId3"/>
    <p:sldId id="257" r:id="rId4"/>
    <p:sldId id="277" r:id="rId5"/>
    <p:sldId id="278" r:id="rId6"/>
    <p:sldId id="258" r:id="rId7"/>
    <p:sldId id="279" r:id="rId8"/>
    <p:sldId id="280" r:id="rId9"/>
    <p:sldId id="281" r:id="rId10"/>
    <p:sldId id="282" r:id="rId11"/>
    <p:sldId id="283" r:id="rId12"/>
    <p:sldId id="284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5B5243AA-CE6A-453A-9F5C-64B00EDF35C9}" type="datetimeFigureOut">
              <a:rPr lang="en-US" smtClean="0"/>
              <a:t>10/5/2012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325DD46D-5105-4D17-8371-2C98CFDD5EC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Conjunctions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Conjunction junction, what’s your function?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917748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Correlative conjunction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74320" lvl="1" indent="-274320">
              <a:spcBef>
                <a:spcPts val="600"/>
              </a:spcBef>
              <a:buClr>
                <a:schemeClr val="tx2"/>
              </a:buClr>
              <a:buSzPct val="73000"/>
              <a:buFont typeface="Wingdings 2"/>
              <a:buChar char=""/>
            </a:pPr>
            <a:r>
              <a:rPr lang="en-US" dirty="0"/>
              <a:t>Pairs of words that join items of EQUAL importance.</a:t>
            </a:r>
          </a:p>
          <a:p>
            <a:pPr marL="0" indent="0">
              <a:buNone/>
            </a:pPr>
            <a:endParaRPr lang="en-US" smtClean="0"/>
          </a:p>
          <a:p>
            <a:pPr marL="0" indent="0">
              <a:buNone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494944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241983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6664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 Conjunction?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A word that can join words, phrases, or clauses together.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Conjunctions are their own part of speech.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88706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Three Types of Conjunctions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Coordinating Conjunctions</a:t>
            </a:r>
          </a:p>
          <a:p>
            <a:pPr lvl="1"/>
            <a:r>
              <a:rPr lang="en-US" dirty="0" smtClean="0"/>
              <a:t>Join items of EQUAL importance.</a:t>
            </a:r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r>
              <a:rPr lang="en-US" dirty="0" smtClean="0"/>
              <a:t>Subordinating Conjunctions</a:t>
            </a:r>
          </a:p>
          <a:p>
            <a:pPr lvl="1"/>
            <a:r>
              <a:rPr lang="en-US" dirty="0" smtClean="0"/>
              <a:t>Join items of UNEQUAL importance.</a:t>
            </a:r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r>
              <a:rPr lang="en-US" dirty="0" smtClean="0"/>
              <a:t>Correlative Conjunctions</a:t>
            </a:r>
          </a:p>
          <a:p>
            <a:pPr lvl="1"/>
            <a:r>
              <a:rPr lang="en-US" dirty="0" smtClean="0"/>
              <a:t>Pairs of words that join items of EQUAL importance.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31714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Coordinating conjunctions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Join items of the </a:t>
            </a:r>
            <a:r>
              <a:rPr lang="en-US" b="1" dirty="0" smtClean="0"/>
              <a:t>same level of grammatical importance</a:t>
            </a:r>
          </a:p>
          <a:p>
            <a:endParaRPr lang="en-US" dirty="0"/>
          </a:p>
          <a:p>
            <a:r>
              <a:rPr lang="en-US" dirty="0" smtClean="0"/>
              <a:t>FANBOYS!</a:t>
            </a:r>
          </a:p>
          <a:p>
            <a:endParaRPr lang="en-US" dirty="0" smtClean="0"/>
          </a:p>
          <a:p>
            <a:r>
              <a:rPr lang="en-US" dirty="0" smtClean="0"/>
              <a:t>For</a:t>
            </a:r>
          </a:p>
          <a:p>
            <a:r>
              <a:rPr lang="en-US" dirty="0" smtClean="0"/>
              <a:t>And</a:t>
            </a:r>
          </a:p>
          <a:p>
            <a:r>
              <a:rPr lang="en-US" dirty="0" smtClean="0"/>
              <a:t>Nor</a:t>
            </a:r>
          </a:p>
          <a:p>
            <a:r>
              <a:rPr lang="en-US" dirty="0" smtClean="0"/>
              <a:t>But</a:t>
            </a:r>
          </a:p>
          <a:p>
            <a:r>
              <a:rPr lang="en-US" dirty="0" smtClean="0"/>
              <a:t>Or</a:t>
            </a:r>
          </a:p>
          <a:p>
            <a:r>
              <a:rPr lang="en-US" dirty="0" smtClean="0"/>
              <a:t>Yet</a:t>
            </a:r>
          </a:p>
          <a:p>
            <a:r>
              <a:rPr lang="en-US" dirty="0" smtClean="0"/>
              <a:t>So</a:t>
            </a:r>
            <a:endParaRPr lang="en-US" dirty="0"/>
          </a:p>
          <a:p>
            <a:endParaRPr lang="en-US" dirty="0"/>
          </a:p>
        </p:txBody>
      </p:sp>
      <p:sp>
        <p:nvSpPr>
          <p:cNvPr id="4" name="Curved Left Arrow 3"/>
          <p:cNvSpPr/>
          <p:nvPr/>
        </p:nvSpPr>
        <p:spPr>
          <a:xfrm>
            <a:off x="2667000" y="2590800"/>
            <a:ext cx="1981200" cy="3200400"/>
          </a:xfrm>
          <a:prstGeom prst="curved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12775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Tom went to the store and bought milk AND bread</a:t>
            </a:r>
          </a:p>
          <a:p>
            <a:pPr lvl="1"/>
            <a:r>
              <a:rPr lang="en-US" dirty="0" smtClean="0"/>
              <a:t>Milk and bread are both equally grammatically important.</a:t>
            </a:r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r>
              <a:rPr lang="en-US" dirty="0" smtClean="0"/>
              <a:t>Sally did well in Spanish BUT not in math.</a:t>
            </a:r>
          </a:p>
          <a:p>
            <a:pPr lvl="1"/>
            <a:r>
              <a:rPr lang="en-US" dirty="0" smtClean="0"/>
              <a:t>Spanish and math are both </a:t>
            </a:r>
            <a:r>
              <a:rPr lang="en-US" dirty="0"/>
              <a:t>equally grammatically important.</a:t>
            </a:r>
          </a:p>
        </p:txBody>
      </p:sp>
    </p:spTree>
    <p:extLst>
      <p:ext uri="{BB962C8B-B14F-4D97-AF65-F5344CB8AC3E}">
        <p14:creationId xmlns:p14="http://schemas.microsoft.com/office/powerpoint/2010/main" val="21706470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u="sng" dirty="0" smtClean="0"/>
              <a:t>Sub</a:t>
            </a:r>
            <a:r>
              <a:rPr lang="en-US" dirty="0" smtClean="0"/>
              <a:t>ordinating Conjunctions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Join items of </a:t>
            </a:r>
            <a:r>
              <a:rPr lang="en-US" sz="3600" dirty="0" smtClean="0"/>
              <a:t>a different</a:t>
            </a:r>
            <a:r>
              <a:rPr lang="en-US" sz="3600" b="1" dirty="0" smtClean="0"/>
              <a:t> </a:t>
            </a:r>
            <a:r>
              <a:rPr lang="en-US" sz="3600" b="1" dirty="0"/>
              <a:t>level of grammatical </a:t>
            </a:r>
            <a:r>
              <a:rPr lang="en-US" sz="3600" b="1" dirty="0" smtClean="0"/>
              <a:t>importance.</a:t>
            </a:r>
          </a:p>
          <a:p>
            <a:endParaRPr lang="en-US" sz="3600" b="1" dirty="0"/>
          </a:p>
          <a:p>
            <a:r>
              <a:rPr lang="en-US" sz="3600" b="1" dirty="0" smtClean="0"/>
              <a:t>AAAWWUBBIS</a:t>
            </a:r>
          </a:p>
          <a:p>
            <a:pPr lvl="1"/>
            <a:r>
              <a:rPr lang="en-US" sz="3300" b="1" dirty="0" smtClean="0"/>
              <a:t>“Ah-</a:t>
            </a:r>
            <a:r>
              <a:rPr lang="en-US" sz="3300" b="1" dirty="0" err="1" smtClean="0"/>
              <a:t>whoo</a:t>
            </a:r>
            <a:r>
              <a:rPr lang="en-US" sz="3300" b="1" dirty="0" smtClean="0"/>
              <a:t>-bus!”</a:t>
            </a:r>
          </a:p>
          <a:p>
            <a:pPr lvl="1"/>
            <a:endParaRPr lang="en-US" sz="3300" b="1" dirty="0"/>
          </a:p>
          <a:p>
            <a:endParaRPr lang="en-US" sz="3600" b="1" dirty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18003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AAAWWUBBIS!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en-US" dirty="0" smtClean="0"/>
          </a:p>
          <a:p>
            <a:r>
              <a:rPr lang="en-US" dirty="0" smtClean="0"/>
              <a:t>After</a:t>
            </a:r>
          </a:p>
          <a:p>
            <a:r>
              <a:rPr lang="en-US" dirty="0" smtClean="0"/>
              <a:t>Although</a:t>
            </a:r>
          </a:p>
          <a:p>
            <a:r>
              <a:rPr lang="en-US" dirty="0" smtClean="0"/>
              <a:t>As</a:t>
            </a:r>
          </a:p>
          <a:p>
            <a:r>
              <a:rPr lang="en-US" dirty="0" smtClean="0"/>
              <a:t>When</a:t>
            </a:r>
          </a:p>
          <a:p>
            <a:r>
              <a:rPr lang="en-US" dirty="0" smtClean="0"/>
              <a:t>While</a:t>
            </a:r>
          </a:p>
          <a:p>
            <a:r>
              <a:rPr lang="en-US" dirty="0" smtClean="0"/>
              <a:t>Until</a:t>
            </a:r>
          </a:p>
          <a:p>
            <a:r>
              <a:rPr lang="en-US" dirty="0" smtClean="0"/>
              <a:t>Because</a:t>
            </a:r>
          </a:p>
          <a:p>
            <a:r>
              <a:rPr lang="en-US" dirty="0" smtClean="0"/>
              <a:t>Before</a:t>
            </a:r>
          </a:p>
          <a:p>
            <a:r>
              <a:rPr lang="en-US" dirty="0" smtClean="0"/>
              <a:t>If</a:t>
            </a:r>
          </a:p>
          <a:p>
            <a:r>
              <a:rPr lang="en-US" dirty="0" smtClean="0"/>
              <a:t>Since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68618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#1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there were an Olympic event for talking, Shelly Stalls would sweep the event. 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sz="2000" dirty="0" smtClean="0"/>
              <a:t>(Flipped 2001)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Shelly Stalls would sweep the event</a:t>
            </a:r>
            <a:r>
              <a:rPr lang="en-US" sz="2000" dirty="0" smtClean="0"/>
              <a:t>.  </a:t>
            </a:r>
          </a:p>
          <a:p>
            <a:endParaRPr lang="en-US" sz="2000" dirty="0"/>
          </a:p>
          <a:p>
            <a:endParaRPr lang="en-US" sz="2000" dirty="0" smtClean="0"/>
          </a:p>
          <a:p>
            <a:endParaRPr lang="en-US" sz="2000" dirty="0"/>
          </a:p>
          <a:p>
            <a:endParaRPr lang="en-US" sz="2000" dirty="0" smtClean="0"/>
          </a:p>
          <a:p>
            <a:r>
              <a:rPr lang="en-US" sz="2000" dirty="0"/>
              <a:t>If there were an Olympic event for </a:t>
            </a:r>
            <a:r>
              <a:rPr lang="en-US" sz="2000" dirty="0" smtClean="0"/>
              <a:t>talking,</a:t>
            </a:r>
          </a:p>
          <a:p>
            <a:pPr lvl="1"/>
            <a:r>
              <a:rPr lang="en-US" sz="1700" dirty="0"/>
              <a:t>Started with conjunction of “if”</a:t>
            </a:r>
          </a:p>
          <a:p>
            <a:pPr lvl="1"/>
            <a:r>
              <a:rPr lang="en-US" sz="1700" dirty="0" smtClean="0"/>
              <a:t>Less important grammatically.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667000" y="3821260"/>
            <a:ext cx="2667000" cy="70788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4000" dirty="0" smtClean="0"/>
              <a:t>SENTENCE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4986324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#2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Although he is pretty tall, Johnny is still coordinated.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/>
              <a:t>Johnny is still coordinated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Although he is pretty tall,</a:t>
            </a:r>
          </a:p>
          <a:p>
            <a:pPr lvl="1"/>
            <a:r>
              <a:rPr lang="en-US" sz="1800" dirty="0"/>
              <a:t>Started with conjunction of </a:t>
            </a:r>
            <a:r>
              <a:rPr lang="en-US" sz="1800" dirty="0" smtClean="0"/>
              <a:t>“although”</a:t>
            </a:r>
            <a:endParaRPr lang="en-US" sz="1800" dirty="0"/>
          </a:p>
          <a:p>
            <a:pPr lvl="1"/>
            <a:r>
              <a:rPr lang="en-US" sz="1800" dirty="0"/>
              <a:t>Less important grammatically.</a:t>
            </a:r>
          </a:p>
          <a:p>
            <a:pPr lvl="1"/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667000" y="3962400"/>
            <a:ext cx="2667000" cy="70788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4000" dirty="0" smtClean="0"/>
              <a:t>SENTENCE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363223042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33</TotalTime>
  <Words>254</Words>
  <Application>Microsoft Office PowerPoint</Application>
  <PresentationFormat>On-screen Show (4:3)</PresentationFormat>
  <Paragraphs>82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Opulent</vt:lpstr>
      <vt:lpstr>Conjunctions</vt:lpstr>
      <vt:lpstr>What is a Conjunction?</vt:lpstr>
      <vt:lpstr>Three Types of Conjunctions</vt:lpstr>
      <vt:lpstr>Coordinating conjunctions</vt:lpstr>
      <vt:lpstr>Examples</vt:lpstr>
      <vt:lpstr>Subordinating Conjunctions</vt:lpstr>
      <vt:lpstr>AAAWWUBBIS!</vt:lpstr>
      <vt:lpstr>Example #1</vt:lpstr>
      <vt:lpstr>Example #2</vt:lpstr>
      <vt:lpstr>Correlative conjunction</vt:lpstr>
      <vt:lpstr>PowerPoint Presentation</vt:lpstr>
      <vt:lpstr>PowerPoint Presentation</vt:lpstr>
    </vt:vector>
  </TitlesOfParts>
  <Company>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Conjunctions</dc:title>
  <dc:creator>.</dc:creator>
  <cp:lastModifiedBy>.</cp:lastModifiedBy>
  <cp:revision>9</cp:revision>
  <dcterms:created xsi:type="dcterms:W3CDTF">2012-10-05T21:27:19Z</dcterms:created>
  <dcterms:modified xsi:type="dcterms:W3CDTF">2012-10-05T22:00:58Z</dcterms:modified>
</cp:coreProperties>
</file>

<file path=docProps/thumbnail.jpeg>
</file>